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64" r:id="rId4"/>
    <p:sldId id="265" r:id="rId5"/>
    <p:sldId id="266" r:id="rId6"/>
    <p:sldId id="258" r:id="rId7"/>
    <p:sldId id="259" r:id="rId8"/>
    <p:sldId id="260" r:id="rId9"/>
    <p:sldId id="263" r:id="rId10"/>
    <p:sldId id="261" r:id="rId11"/>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C1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3" d="100"/>
          <a:sy n="63" d="100"/>
        </p:scale>
        <p:origin x="72" y="10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81D57D62-602E-40D8-9B0A-DF5ED33CEAA6}" type="datetimeFigureOut">
              <a:rPr lang="en-GB" smtClean="0"/>
              <a:t>30/01/2022</a:t>
            </a:fld>
            <a:endParaRPr lang="en-GB"/>
          </a:p>
        </p:txBody>
      </p:sp>
      <p:sp>
        <p:nvSpPr>
          <p:cNvPr id="4" name="Footer Placehold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58CCEEC9-25E7-4612-A7AF-8677D2108266}" type="slidenum">
              <a:rPr lang="en-GB" smtClean="0"/>
              <a:t>‹#›</a:t>
            </a:fld>
            <a:endParaRPr lang="en-GB"/>
          </a:p>
        </p:txBody>
      </p:sp>
    </p:spTree>
    <p:extLst>
      <p:ext uri="{BB962C8B-B14F-4D97-AF65-F5344CB8AC3E}">
        <p14:creationId xmlns:p14="http://schemas.microsoft.com/office/powerpoint/2010/main" val="25095346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EEAB38-E1A3-433A-B70D-FFFA2762B92D}" type="datetimeFigureOut">
              <a:rPr lang="en-GB" smtClean="0"/>
              <a:t>30/01/2022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C1C1BF-06A7-4202-A126-B3D56F4F864D}" type="slidenum">
              <a:rPr lang="en-GB" smtClean="0"/>
              <a:t>‹#›</a:t>
            </a:fld>
            <a:endParaRPr lang="en-GB"/>
          </a:p>
        </p:txBody>
      </p:sp>
    </p:spTree>
    <p:extLst>
      <p:ext uri="{BB962C8B-B14F-4D97-AF65-F5344CB8AC3E}">
        <p14:creationId xmlns:p14="http://schemas.microsoft.com/office/powerpoint/2010/main" val="24870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EEAB38-E1A3-433A-B70D-FFFA2762B92D}" type="datetimeFigureOut">
              <a:rPr lang="en-GB" smtClean="0"/>
              <a:t>30/01/2022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C1C1BF-06A7-4202-A126-B3D56F4F864D}" type="slidenum">
              <a:rPr lang="en-GB" smtClean="0"/>
              <a:t>‹#›</a:t>
            </a:fld>
            <a:endParaRPr lang="en-GB"/>
          </a:p>
        </p:txBody>
      </p:sp>
    </p:spTree>
    <p:extLst>
      <p:ext uri="{BB962C8B-B14F-4D97-AF65-F5344CB8AC3E}">
        <p14:creationId xmlns:p14="http://schemas.microsoft.com/office/powerpoint/2010/main" val="3689270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EEAB38-E1A3-433A-B70D-FFFA2762B92D}" type="datetimeFigureOut">
              <a:rPr lang="en-GB" smtClean="0"/>
              <a:t>30/01/2022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C1C1BF-06A7-4202-A126-B3D56F4F864D}" type="slidenum">
              <a:rPr lang="en-GB" smtClean="0"/>
              <a:t>‹#›</a:t>
            </a:fld>
            <a:endParaRPr lang="en-GB"/>
          </a:p>
        </p:txBody>
      </p:sp>
    </p:spTree>
    <p:extLst>
      <p:ext uri="{BB962C8B-B14F-4D97-AF65-F5344CB8AC3E}">
        <p14:creationId xmlns:p14="http://schemas.microsoft.com/office/powerpoint/2010/main" val="311844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EEAB38-E1A3-433A-B70D-FFFA2762B92D}" type="datetimeFigureOut">
              <a:rPr lang="en-GB" smtClean="0"/>
              <a:t>30/01/2022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C1C1BF-06A7-4202-A126-B3D56F4F864D}" type="slidenum">
              <a:rPr lang="en-GB" smtClean="0"/>
              <a:t>‹#›</a:t>
            </a:fld>
            <a:endParaRPr lang="en-GB"/>
          </a:p>
        </p:txBody>
      </p:sp>
    </p:spTree>
    <p:extLst>
      <p:ext uri="{BB962C8B-B14F-4D97-AF65-F5344CB8AC3E}">
        <p14:creationId xmlns:p14="http://schemas.microsoft.com/office/powerpoint/2010/main" val="39062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EEAB38-E1A3-433A-B70D-FFFA2762B92D}" type="datetimeFigureOut">
              <a:rPr lang="en-GB" smtClean="0"/>
              <a:t>30/01/2022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C1C1BF-06A7-4202-A126-B3D56F4F864D}" type="slidenum">
              <a:rPr lang="en-GB" smtClean="0"/>
              <a:t>‹#›</a:t>
            </a:fld>
            <a:endParaRPr lang="en-GB"/>
          </a:p>
        </p:txBody>
      </p:sp>
    </p:spTree>
    <p:extLst>
      <p:ext uri="{BB962C8B-B14F-4D97-AF65-F5344CB8AC3E}">
        <p14:creationId xmlns:p14="http://schemas.microsoft.com/office/powerpoint/2010/main" val="42909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EEAB38-E1A3-433A-B70D-FFFA2762B92D}" type="datetimeFigureOut">
              <a:rPr lang="en-GB" smtClean="0"/>
              <a:t>30/01/2022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C1C1BF-06A7-4202-A126-B3D56F4F864D}" type="slidenum">
              <a:rPr lang="en-GB" smtClean="0"/>
              <a:t>‹#›</a:t>
            </a:fld>
            <a:endParaRPr lang="en-GB"/>
          </a:p>
        </p:txBody>
      </p:sp>
    </p:spTree>
    <p:extLst>
      <p:ext uri="{BB962C8B-B14F-4D97-AF65-F5344CB8AC3E}">
        <p14:creationId xmlns:p14="http://schemas.microsoft.com/office/powerpoint/2010/main" val="125481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EEAB38-E1A3-433A-B70D-FFFA2762B92D}" type="datetimeFigureOut">
              <a:rPr lang="en-GB" smtClean="0"/>
              <a:t>30/01/2022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C1C1BF-06A7-4202-A126-B3D56F4F864D}" type="slidenum">
              <a:rPr lang="en-GB" smtClean="0"/>
              <a:t>‹#›</a:t>
            </a:fld>
            <a:endParaRPr lang="en-GB"/>
          </a:p>
        </p:txBody>
      </p:sp>
    </p:spTree>
    <p:extLst>
      <p:ext uri="{BB962C8B-B14F-4D97-AF65-F5344CB8AC3E}">
        <p14:creationId xmlns:p14="http://schemas.microsoft.com/office/powerpoint/2010/main" val="1474341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EEAB38-E1A3-433A-B70D-FFFA2762B92D}" type="datetimeFigureOut">
              <a:rPr lang="en-GB" smtClean="0"/>
              <a:t>30/01/2022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C1C1BF-06A7-4202-A126-B3D56F4F864D}" type="slidenum">
              <a:rPr lang="en-GB" smtClean="0"/>
              <a:t>‹#›</a:t>
            </a:fld>
            <a:endParaRPr lang="en-GB"/>
          </a:p>
        </p:txBody>
      </p:sp>
    </p:spTree>
    <p:extLst>
      <p:ext uri="{BB962C8B-B14F-4D97-AF65-F5344CB8AC3E}">
        <p14:creationId xmlns:p14="http://schemas.microsoft.com/office/powerpoint/2010/main" val="82606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EAB38-E1A3-433A-B70D-FFFA2762B92D}" type="datetimeFigureOut">
              <a:rPr lang="en-GB" smtClean="0"/>
              <a:t>30/01/2022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C1C1BF-06A7-4202-A126-B3D56F4F864D}" type="slidenum">
              <a:rPr lang="en-GB" smtClean="0"/>
              <a:t>‹#›</a:t>
            </a:fld>
            <a:endParaRPr lang="en-GB"/>
          </a:p>
        </p:txBody>
      </p:sp>
    </p:spTree>
    <p:extLst>
      <p:ext uri="{BB962C8B-B14F-4D97-AF65-F5344CB8AC3E}">
        <p14:creationId xmlns:p14="http://schemas.microsoft.com/office/powerpoint/2010/main" val="2838432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EEAB38-E1A3-433A-B70D-FFFA2762B92D}" type="datetimeFigureOut">
              <a:rPr lang="en-GB" smtClean="0"/>
              <a:t>30/01/2022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C1C1BF-06A7-4202-A126-B3D56F4F864D}" type="slidenum">
              <a:rPr lang="en-GB" smtClean="0"/>
              <a:t>‹#›</a:t>
            </a:fld>
            <a:endParaRPr lang="en-GB"/>
          </a:p>
        </p:txBody>
      </p:sp>
    </p:spTree>
    <p:extLst>
      <p:ext uri="{BB962C8B-B14F-4D97-AF65-F5344CB8AC3E}">
        <p14:creationId xmlns:p14="http://schemas.microsoft.com/office/powerpoint/2010/main" val="316626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EEAB38-E1A3-433A-B70D-FFFA2762B92D}" type="datetimeFigureOut">
              <a:rPr lang="en-GB" smtClean="0"/>
              <a:t>30/01/2022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C1C1BF-06A7-4202-A126-B3D56F4F864D}" type="slidenum">
              <a:rPr lang="en-GB" smtClean="0"/>
              <a:t>‹#›</a:t>
            </a:fld>
            <a:endParaRPr lang="en-GB"/>
          </a:p>
        </p:txBody>
      </p:sp>
    </p:spTree>
    <p:extLst>
      <p:ext uri="{BB962C8B-B14F-4D97-AF65-F5344CB8AC3E}">
        <p14:creationId xmlns:p14="http://schemas.microsoft.com/office/powerpoint/2010/main" val="4076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2C18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EAB38-E1A3-433A-B70D-FFFA2762B92D}" type="datetimeFigureOut">
              <a:rPr lang="en-GB" smtClean="0"/>
              <a:t>30/01/2022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1C1BF-06A7-4202-A126-B3D56F4F864D}" type="slidenum">
              <a:rPr lang="en-GB" smtClean="0"/>
              <a:t>‹#›</a:t>
            </a:fld>
            <a:endParaRPr lang="en-GB"/>
          </a:p>
        </p:txBody>
      </p:sp>
      <p:pic>
        <p:nvPicPr>
          <p:cNvPr id="7" name="Picture 6">
            <a:extLst>
              <a:ext uri="{FF2B5EF4-FFF2-40B4-BE49-F238E27FC236}">
                <a16:creationId xmlns:a16="http://schemas.microsoft.com/office/drawing/2014/main" id="{847FABC7-FACB-8049-9C71-23E565C7B4A6}"/>
              </a:ext>
            </a:extLst>
          </p:cNvPr>
          <p:cNvPicPr>
            <a:picLocks noChangeAspect="1"/>
          </p:cNvPicPr>
          <p:nvPr userDrawn="1"/>
        </p:nvPicPr>
        <p:blipFill>
          <a:blip r:embed="rId13"/>
          <a:stretch>
            <a:fillRect/>
          </a:stretch>
        </p:blipFill>
        <p:spPr>
          <a:xfrm>
            <a:off x="10562895" y="5599144"/>
            <a:ext cx="1581809" cy="1122331"/>
          </a:xfrm>
          <a:prstGeom prst="rect">
            <a:avLst/>
          </a:prstGeom>
        </p:spPr>
      </p:pic>
    </p:spTree>
    <p:extLst>
      <p:ext uri="{BB962C8B-B14F-4D97-AF65-F5344CB8AC3E}">
        <p14:creationId xmlns:p14="http://schemas.microsoft.com/office/powerpoint/2010/main" val="3258792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2%20Corinthians%2012%3A10&amp;version=NI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69321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0" indent="0">
              <a:buNone/>
            </a:pPr>
            <a:r>
              <a:rPr lang="en-GB" b="1" u="sng" dirty="0" smtClean="0"/>
              <a:t>1 </a:t>
            </a:r>
            <a:r>
              <a:rPr lang="en-GB" b="1" u="sng" dirty="0" smtClean="0"/>
              <a:t>Thessalonians 5</a:t>
            </a:r>
          </a:p>
          <a:p>
            <a:pPr marL="0" indent="0">
              <a:buNone/>
            </a:pPr>
            <a:r>
              <a:rPr lang="en-GB" b="1" baseline="30000" dirty="0"/>
              <a:t>16 </a:t>
            </a:r>
            <a:r>
              <a:rPr lang="en-GB" dirty="0"/>
              <a:t>Rejoice always, </a:t>
            </a:r>
            <a:r>
              <a:rPr lang="en-GB" b="1" baseline="30000" dirty="0"/>
              <a:t>17 </a:t>
            </a:r>
            <a:r>
              <a:rPr lang="en-GB" dirty="0"/>
              <a:t>pray continually, </a:t>
            </a:r>
            <a:r>
              <a:rPr lang="en-GB" b="1" baseline="30000" dirty="0"/>
              <a:t>18 </a:t>
            </a:r>
            <a:r>
              <a:rPr lang="en-GB" dirty="0"/>
              <a:t>give thanks in all circumstances; for this is God’s will for you in Christ Jesus</a:t>
            </a:r>
            <a:r>
              <a:rPr lang="en-GB" dirty="0" smtClean="0"/>
              <a:t>.</a:t>
            </a:r>
          </a:p>
          <a:p>
            <a:pPr marL="0" indent="0">
              <a:buNone/>
            </a:pPr>
            <a:endParaRPr lang="en-GB" dirty="0" smtClean="0"/>
          </a:p>
        </p:txBody>
      </p:sp>
    </p:spTree>
    <p:extLst>
      <p:ext uri="{BB962C8B-B14F-4D97-AF65-F5344CB8AC3E}">
        <p14:creationId xmlns:p14="http://schemas.microsoft.com/office/powerpoint/2010/main" val="2140477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Colossians 1</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b="1" dirty="0"/>
              <a:t>The Supremacy of the Son of God</a:t>
            </a:r>
          </a:p>
          <a:p>
            <a:pPr marL="0" indent="0">
              <a:buNone/>
            </a:pPr>
            <a:r>
              <a:rPr lang="en-GB" b="1" baseline="30000" dirty="0"/>
              <a:t>15 </a:t>
            </a:r>
            <a:r>
              <a:rPr lang="en-GB" dirty="0"/>
              <a:t>The Son is the image of the invisible God, the firstborn over all creation. </a:t>
            </a:r>
            <a:r>
              <a:rPr lang="en-GB" b="1" baseline="30000" dirty="0"/>
              <a:t>16 </a:t>
            </a:r>
            <a:r>
              <a:rPr lang="en-GB" dirty="0"/>
              <a:t>For in him all things were created: things in heaven and on earth, visible and invisible, whether thrones or powers or rulers or authorities; all things have been created through him and for him. </a:t>
            </a:r>
            <a:r>
              <a:rPr lang="en-GB" b="1" baseline="30000" dirty="0"/>
              <a:t>17 </a:t>
            </a:r>
            <a:r>
              <a:rPr lang="en-GB" dirty="0"/>
              <a:t>He is before all things, and in him all things hold together. </a:t>
            </a:r>
            <a:endParaRPr lang="en-GB" dirty="0" smtClean="0"/>
          </a:p>
          <a:p>
            <a:pPr marL="0" indent="0">
              <a:buNone/>
            </a:pPr>
            <a:r>
              <a:rPr lang="en-GB" b="1" baseline="30000" dirty="0" smtClean="0"/>
              <a:t>18</a:t>
            </a:r>
            <a:r>
              <a:rPr lang="en-GB" b="1" baseline="30000" dirty="0"/>
              <a:t> </a:t>
            </a:r>
            <a:r>
              <a:rPr lang="en-GB" dirty="0"/>
              <a:t>And he is the head of the body, the church; he is the beginning and the firstborn from among the dead, so that in everything he might have the supremacy. </a:t>
            </a:r>
            <a:r>
              <a:rPr lang="en-GB" b="1" baseline="30000" dirty="0"/>
              <a:t>19 </a:t>
            </a:r>
            <a:r>
              <a:rPr lang="en-GB" dirty="0"/>
              <a:t>For God was pleased to have all his fullness dwell in him, </a:t>
            </a:r>
            <a:r>
              <a:rPr lang="en-GB" b="1" baseline="30000" dirty="0"/>
              <a:t>20 </a:t>
            </a:r>
            <a:r>
              <a:rPr lang="en-GB" dirty="0"/>
              <a:t>and through him to reconcile to himself all things, whether things on earth or things in heaven, by making peace through his blood, shed on the cross.</a:t>
            </a:r>
          </a:p>
          <a:p>
            <a:pPr marL="0" indent="0">
              <a:buNone/>
            </a:pPr>
            <a:r>
              <a:rPr lang="en-GB" b="1" baseline="30000" dirty="0"/>
              <a:t>21 </a:t>
            </a:r>
            <a:r>
              <a:rPr lang="en-GB" dirty="0"/>
              <a:t>Once you were alienated from God and were enemies in your minds because </a:t>
            </a:r>
            <a:r>
              <a:rPr lang="en-GB" dirty="0" smtClean="0"/>
              <a:t>of</a:t>
            </a:r>
            <a:r>
              <a:rPr lang="en-GB" dirty="0"/>
              <a:t> your evil </a:t>
            </a:r>
            <a:r>
              <a:rPr lang="en-GB" dirty="0" smtClean="0"/>
              <a:t>behaviour</a:t>
            </a:r>
            <a:r>
              <a:rPr lang="en-GB" dirty="0"/>
              <a:t>. </a:t>
            </a:r>
            <a:r>
              <a:rPr lang="en-GB" b="1" baseline="30000" dirty="0"/>
              <a:t>22 </a:t>
            </a:r>
            <a:r>
              <a:rPr lang="en-GB" dirty="0"/>
              <a:t>But now he has reconciled you by Christ’s physical body through death to present you holy in his sight, without blemish and free from accusation— </a:t>
            </a:r>
            <a:r>
              <a:rPr lang="en-GB" b="1" baseline="30000" dirty="0"/>
              <a:t>23 </a:t>
            </a:r>
            <a:r>
              <a:rPr lang="en-GB" dirty="0"/>
              <a:t>if you continue in your faith, established and firm, and do not move from the hope held out in the gospel. </a:t>
            </a:r>
          </a:p>
        </p:txBody>
      </p:sp>
    </p:spTree>
    <p:extLst>
      <p:ext uri="{BB962C8B-B14F-4D97-AF65-F5344CB8AC3E}">
        <p14:creationId xmlns:p14="http://schemas.microsoft.com/office/powerpoint/2010/main" val="2868348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Ephesians 2</a:t>
            </a:r>
            <a:endParaRPr lang="en-GB" dirty="0"/>
          </a:p>
        </p:txBody>
      </p:sp>
      <p:sp>
        <p:nvSpPr>
          <p:cNvPr id="3" name="Content Placeholder 2"/>
          <p:cNvSpPr>
            <a:spLocks noGrp="1"/>
          </p:cNvSpPr>
          <p:nvPr>
            <p:ph idx="1"/>
          </p:nvPr>
        </p:nvSpPr>
        <p:spPr/>
        <p:txBody>
          <a:bodyPr/>
          <a:lstStyle/>
          <a:p>
            <a:pPr marL="0" indent="0">
              <a:buNone/>
            </a:pPr>
            <a:r>
              <a:rPr lang="en-GB" dirty="0" smtClean="0"/>
              <a:t>As </a:t>
            </a:r>
            <a:r>
              <a:rPr lang="en-GB" dirty="0"/>
              <a:t>for you, you were </a:t>
            </a:r>
            <a:r>
              <a:rPr lang="en-GB" b="1" dirty="0"/>
              <a:t>dead in your transgressions and sins</a:t>
            </a:r>
            <a:r>
              <a:rPr lang="en-GB" dirty="0"/>
              <a:t>, </a:t>
            </a:r>
            <a:r>
              <a:rPr lang="en-GB" b="1" baseline="30000" dirty="0"/>
              <a:t>2 </a:t>
            </a:r>
            <a:r>
              <a:rPr lang="en-GB" dirty="0"/>
              <a:t>in which you used to live when you followed the ways of this world and of the ruler of the kingdom of the air, the spirit who is now at work in those who are disobedient. </a:t>
            </a:r>
            <a:r>
              <a:rPr lang="en-GB" b="1" baseline="30000" dirty="0"/>
              <a:t>3 </a:t>
            </a:r>
            <a:r>
              <a:rPr lang="en-GB" dirty="0"/>
              <a:t>All of us also lived among them at one time, gratifying the cravings of our </a:t>
            </a:r>
            <a:r>
              <a:rPr lang="en-GB" dirty="0" smtClean="0"/>
              <a:t>flesh and </a:t>
            </a:r>
            <a:r>
              <a:rPr lang="en-GB" dirty="0"/>
              <a:t>following its desires and thoughts. Like the rest, we were by nature deserving of wrath</a:t>
            </a:r>
          </a:p>
        </p:txBody>
      </p:sp>
    </p:spTree>
    <p:extLst>
      <p:ext uri="{BB962C8B-B14F-4D97-AF65-F5344CB8AC3E}">
        <p14:creationId xmlns:p14="http://schemas.microsoft.com/office/powerpoint/2010/main" val="103834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Ephesians 2 cont.</a:t>
            </a:r>
            <a:endParaRPr lang="en-GB" dirty="0"/>
          </a:p>
        </p:txBody>
      </p:sp>
      <p:sp>
        <p:nvSpPr>
          <p:cNvPr id="3" name="Content Placeholder 2"/>
          <p:cNvSpPr>
            <a:spLocks noGrp="1"/>
          </p:cNvSpPr>
          <p:nvPr>
            <p:ph idx="1"/>
          </p:nvPr>
        </p:nvSpPr>
        <p:spPr/>
        <p:txBody>
          <a:bodyPr/>
          <a:lstStyle/>
          <a:p>
            <a:pPr marL="0" indent="0">
              <a:buNone/>
            </a:pPr>
            <a:r>
              <a:rPr lang="en-GB" b="1" baseline="30000" dirty="0" smtClean="0"/>
              <a:t>4</a:t>
            </a:r>
            <a:r>
              <a:rPr lang="en-GB" b="1" baseline="30000" dirty="0"/>
              <a:t> </a:t>
            </a:r>
            <a:r>
              <a:rPr lang="en-GB" dirty="0"/>
              <a:t>But because of his great love for us, God, who is rich in mercy, </a:t>
            </a:r>
            <a:r>
              <a:rPr lang="en-GB" b="1" baseline="30000" dirty="0"/>
              <a:t>5 </a:t>
            </a:r>
            <a:r>
              <a:rPr lang="en-GB" dirty="0"/>
              <a:t>made us alive with Christ even when we were dead in transgressions—it is by grace you have been saved. </a:t>
            </a:r>
            <a:r>
              <a:rPr lang="en-GB" b="1" baseline="30000" dirty="0"/>
              <a:t>6 </a:t>
            </a:r>
            <a:r>
              <a:rPr lang="en-GB" b="1" dirty="0"/>
              <a:t>And God raised us up with Christ and seated us with him in the heavenly realms in Christ Jesus</a:t>
            </a:r>
            <a:r>
              <a:rPr lang="en-GB" dirty="0"/>
              <a:t>, </a:t>
            </a:r>
            <a:r>
              <a:rPr lang="en-GB" b="1" baseline="30000" dirty="0"/>
              <a:t>7 </a:t>
            </a:r>
            <a:r>
              <a:rPr lang="en-GB" dirty="0"/>
              <a:t>in order that in the coming ages he might show the incomparable riches of his grace, expressed in his kindness to us in Christ Jesus. </a:t>
            </a:r>
            <a:r>
              <a:rPr lang="en-GB" b="1" baseline="30000" dirty="0"/>
              <a:t>8 </a:t>
            </a:r>
            <a:r>
              <a:rPr lang="en-GB" dirty="0"/>
              <a:t>For it is by grace you have been saved, through faith—and this is not from yourselves, it is the gift of God— </a:t>
            </a:r>
            <a:r>
              <a:rPr lang="en-GB" b="1" baseline="30000" dirty="0"/>
              <a:t>9 </a:t>
            </a:r>
            <a:r>
              <a:rPr lang="en-GB" dirty="0"/>
              <a:t>not by works, so that no one can boast. </a:t>
            </a:r>
            <a:r>
              <a:rPr lang="en-GB" b="1" baseline="30000" dirty="0"/>
              <a:t>10 </a:t>
            </a:r>
            <a:r>
              <a:rPr lang="en-GB" dirty="0"/>
              <a:t>For we are God’s handiwork, created in Christ Jesus to do good works, which God prepared in advance for us to do.</a:t>
            </a:r>
          </a:p>
          <a:p>
            <a:pPr marL="0" indent="0">
              <a:buNone/>
            </a:pPr>
            <a:endParaRPr lang="en-GB" dirty="0"/>
          </a:p>
        </p:txBody>
      </p:sp>
    </p:spTree>
    <p:extLst>
      <p:ext uri="{BB962C8B-B14F-4D97-AF65-F5344CB8AC3E}">
        <p14:creationId xmlns:p14="http://schemas.microsoft.com/office/powerpoint/2010/main" val="1839562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a:bodyPr>
          <a:lstStyle/>
          <a:p>
            <a:pPr marL="0" indent="0">
              <a:buNone/>
            </a:pPr>
            <a:r>
              <a:rPr lang="en-GB" b="1" u="sng" dirty="0" smtClean="0"/>
              <a:t>Colossians 1</a:t>
            </a:r>
          </a:p>
          <a:p>
            <a:pPr marL="0" indent="0">
              <a:buNone/>
            </a:pPr>
            <a:r>
              <a:rPr lang="en-GB" dirty="0" smtClean="0"/>
              <a:t>To </a:t>
            </a:r>
            <a:r>
              <a:rPr lang="en-GB" dirty="0"/>
              <a:t>them God has chosen to make known among the Gentiles the glorious riches of this mystery, which is </a:t>
            </a:r>
            <a:r>
              <a:rPr lang="en-GB" b="1" dirty="0" smtClean="0"/>
              <a:t>Christ </a:t>
            </a:r>
            <a:r>
              <a:rPr lang="en-GB" b="1" dirty="0"/>
              <a:t>in you, the hope of glory</a:t>
            </a:r>
            <a:r>
              <a:rPr lang="en-GB" dirty="0" smtClean="0"/>
              <a:t>.</a:t>
            </a:r>
          </a:p>
          <a:p>
            <a:pPr marL="0" indent="0">
              <a:buNone/>
            </a:pPr>
            <a:endParaRPr lang="en-GB" dirty="0"/>
          </a:p>
          <a:p>
            <a:pPr marL="0" indent="0">
              <a:buNone/>
            </a:pPr>
            <a:r>
              <a:rPr lang="en-GB" b="1" dirty="0"/>
              <a:t>Jesus Promises the Holy Spirit</a:t>
            </a:r>
          </a:p>
          <a:p>
            <a:pPr marL="0" indent="0">
              <a:buNone/>
            </a:pPr>
            <a:r>
              <a:rPr lang="en-GB" b="1" baseline="30000" dirty="0"/>
              <a:t>15 </a:t>
            </a:r>
            <a:r>
              <a:rPr lang="en-GB" dirty="0"/>
              <a:t>“If you love me, keep my commands. </a:t>
            </a:r>
            <a:r>
              <a:rPr lang="en-GB" b="1" baseline="30000" dirty="0"/>
              <a:t>16 </a:t>
            </a:r>
            <a:r>
              <a:rPr lang="en-GB" dirty="0"/>
              <a:t>And I will ask the Father, and he will give you another advocate to help you and be with you forever— </a:t>
            </a:r>
            <a:r>
              <a:rPr lang="en-GB" b="1" baseline="30000" dirty="0"/>
              <a:t>17 </a:t>
            </a:r>
            <a:r>
              <a:rPr lang="en-GB" dirty="0"/>
              <a:t>the Spirit of truth. The world cannot accept him, because it neither sees him nor knows him. </a:t>
            </a:r>
            <a:r>
              <a:rPr lang="en-GB" b="1" dirty="0"/>
              <a:t>But you know him, for he lives with you and will </a:t>
            </a:r>
            <a:r>
              <a:rPr lang="en-GB" b="1" dirty="0" smtClean="0"/>
              <a:t>be</a:t>
            </a:r>
            <a:r>
              <a:rPr lang="en-GB" b="1" dirty="0"/>
              <a:t> in you</a:t>
            </a:r>
            <a:r>
              <a:rPr lang="en-GB"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114103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b="1" u="sng" dirty="0" smtClean="0"/>
              <a:t>Romans 8</a:t>
            </a:r>
          </a:p>
          <a:p>
            <a:pPr marL="0" indent="0">
              <a:buNone/>
            </a:pPr>
            <a:r>
              <a:rPr lang="en-GB" b="1" dirty="0" smtClean="0"/>
              <a:t>1 </a:t>
            </a:r>
            <a:r>
              <a:rPr lang="en-GB" dirty="0" smtClean="0"/>
              <a:t>Therefore</a:t>
            </a:r>
            <a:r>
              <a:rPr lang="en-GB" dirty="0"/>
              <a:t>, there is now no condemnation for those who are </a:t>
            </a:r>
            <a:r>
              <a:rPr lang="en-GB" b="1" dirty="0"/>
              <a:t>in Christ Jesus</a:t>
            </a:r>
            <a:r>
              <a:rPr lang="en-GB" dirty="0"/>
              <a:t>, </a:t>
            </a:r>
            <a:r>
              <a:rPr lang="en-GB" b="1" baseline="30000" dirty="0"/>
              <a:t>2 </a:t>
            </a:r>
            <a:r>
              <a:rPr lang="en-GB" dirty="0"/>
              <a:t>because through Christ Jesus the law of the Spirit who gives </a:t>
            </a:r>
            <a:r>
              <a:rPr lang="en-GB" dirty="0" smtClean="0"/>
              <a:t>life</a:t>
            </a:r>
            <a:r>
              <a:rPr lang="en-GB" dirty="0"/>
              <a:t> has set </a:t>
            </a:r>
            <a:r>
              <a:rPr lang="en-GB" dirty="0" smtClean="0"/>
              <a:t>you</a:t>
            </a:r>
            <a:r>
              <a:rPr lang="en-GB" dirty="0"/>
              <a:t> free from the law of sin and </a:t>
            </a:r>
            <a:r>
              <a:rPr lang="en-GB" dirty="0" smtClean="0"/>
              <a:t>death</a:t>
            </a:r>
          </a:p>
          <a:p>
            <a:pPr marL="0" indent="0">
              <a:buNone/>
            </a:pPr>
            <a:endParaRPr lang="en-GB" dirty="0"/>
          </a:p>
          <a:p>
            <a:pPr marL="0" indent="0">
              <a:buNone/>
            </a:pPr>
            <a:r>
              <a:rPr lang="en-GB" b="1" u="sng" dirty="0"/>
              <a:t>2 Corinthians 5:17</a:t>
            </a:r>
          </a:p>
          <a:p>
            <a:pPr marL="0" indent="0">
              <a:buNone/>
            </a:pPr>
            <a:r>
              <a:rPr lang="en-GB" dirty="0"/>
              <a:t>Therefore, if anyone is </a:t>
            </a:r>
            <a:r>
              <a:rPr lang="en-GB" b="1" dirty="0"/>
              <a:t>in</a:t>
            </a:r>
            <a:r>
              <a:rPr lang="en-GB" dirty="0"/>
              <a:t> </a:t>
            </a:r>
            <a:r>
              <a:rPr lang="en-GB" b="1" dirty="0"/>
              <a:t>Christ</a:t>
            </a:r>
            <a:r>
              <a:rPr lang="en-GB" dirty="0"/>
              <a:t>, the new creation has come: The old has gone, the new is here!</a:t>
            </a:r>
          </a:p>
          <a:p>
            <a:pPr marL="0" indent="0">
              <a:buNone/>
            </a:pPr>
            <a:endParaRPr lang="en-GB" dirty="0"/>
          </a:p>
        </p:txBody>
      </p:sp>
    </p:spTree>
    <p:extLst>
      <p:ext uri="{BB962C8B-B14F-4D97-AF65-F5344CB8AC3E}">
        <p14:creationId xmlns:p14="http://schemas.microsoft.com/office/powerpoint/2010/main" val="1401592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marL="0" indent="0">
              <a:buNone/>
            </a:pPr>
            <a:r>
              <a:rPr lang="en-GB" b="1" dirty="0"/>
              <a:t>Colossians 3</a:t>
            </a:r>
          </a:p>
          <a:p>
            <a:pPr marL="0" indent="0">
              <a:buNone/>
            </a:pPr>
            <a:r>
              <a:rPr lang="en-GB" dirty="0"/>
              <a:t>Since, then, you have been raised with Christ, set your hearts on things above, where Christ is, seated at the right hand of God. </a:t>
            </a:r>
            <a:r>
              <a:rPr lang="en-GB" b="1" baseline="30000" dirty="0"/>
              <a:t>2 </a:t>
            </a:r>
            <a:r>
              <a:rPr lang="en-GB" dirty="0"/>
              <a:t>Set your minds on things above, not on earthly things. </a:t>
            </a:r>
            <a:r>
              <a:rPr lang="en-GB" b="1" baseline="30000" dirty="0"/>
              <a:t>3 </a:t>
            </a:r>
            <a:r>
              <a:rPr lang="en-GB" dirty="0"/>
              <a:t>For you died, and your life is now hidden </a:t>
            </a:r>
            <a:r>
              <a:rPr lang="en-GB" b="1" dirty="0"/>
              <a:t>with Christ in God</a:t>
            </a:r>
            <a:r>
              <a:rPr lang="en-GB" dirty="0" smtClean="0"/>
              <a:t>.</a:t>
            </a:r>
          </a:p>
          <a:p>
            <a:pPr marL="0" indent="0">
              <a:buNone/>
            </a:pPr>
            <a:endParaRPr lang="en-GB" dirty="0" smtClean="0"/>
          </a:p>
          <a:p>
            <a:pPr marL="0" indent="0">
              <a:buNone/>
            </a:pPr>
            <a:r>
              <a:rPr lang="en-GB" b="1" dirty="0" smtClean="0"/>
              <a:t>John 14</a:t>
            </a:r>
            <a:endParaRPr lang="en-GB" b="1" dirty="0"/>
          </a:p>
          <a:p>
            <a:pPr marL="0" indent="0">
              <a:buNone/>
            </a:pPr>
            <a:r>
              <a:rPr lang="en-GB" dirty="0"/>
              <a:t> </a:t>
            </a:r>
            <a:r>
              <a:rPr lang="en-GB" b="1" baseline="30000" dirty="0"/>
              <a:t>10 </a:t>
            </a:r>
            <a:r>
              <a:rPr lang="en-GB" b="1" dirty="0"/>
              <a:t>Don’t you believe that I am in the Father, and that the Father is in me?</a:t>
            </a:r>
            <a:r>
              <a:rPr lang="en-GB" dirty="0"/>
              <a:t> The words I say to you I do not speak on my own authority. Rather, it is the Father, living in me, who is doing his work. </a:t>
            </a:r>
            <a:r>
              <a:rPr lang="en-GB" b="1" baseline="30000" dirty="0"/>
              <a:t>11 </a:t>
            </a:r>
            <a:r>
              <a:rPr lang="en-GB" dirty="0"/>
              <a:t>Believe me when I say that I am in the Father and the Father is in me; or at least believe on the evidence of the works </a:t>
            </a:r>
            <a:r>
              <a:rPr lang="en-GB" dirty="0" smtClean="0"/>
              <a:t>themselves</a:t>
            </a:r>
            <a:r>
              <a:rPr lang="en-GB" dirty="0" smtClean="0">
                <a:hlinkClick r:id="rId2"/>
              </a:rPr>
              <a:t>…</a:t>
            </a:r>
            <a:endParaRPr lang="en-GB" dirty="0" smtClean="0">
              <a:hlinkClick r:id="rId2"/>
            </a:endParaRPr>
          </a:p>
          <a:p>
            <a:pPr marL="0" indent="0">
              <a:buNone/>
            </a:pPr>
            <a:r>
              <a:rPr lang="en-GB" b="1" baseline="30000" dirty="0"/>
              <a:t>19 </a:t>
            </a:r>
            <a:r>
              <a:rPr lang="en-GB" b="1" baseline="30000" dirty="0" smtClean="0"/>
              <a:t>…</a:t>
            </a:r>
            <a:r>
              <a:rPr lang="en-GB" dirty="0" smtClean="0"/>
              <a:t>Before </a:t>
            </a:r>
            <a:r>
              <a:rPr lang="en-GB" dirty="0"/>
              <a:t>long, the world will not see me anymore, but you will see me. Because I live, you also will live. </a:t>
            </a:r>
            <a:r>
              <a:rPr lang="en-GB" b="1" baseline="30000" dirty="0"/>
              <a:t>20 </a:t>
            </a:r>
            <a:r>
              <a:rPr lang="en-GB" dirty="0"/>
              <a:t>On that day you will realize that </a:t>
            </a:r>
            <a:r>
              <a:rPr lang="en-GB" b="1" dirty="0"/>
              <a:t>I am in my Father, and you are in me, and I am in you. </a:t>
            </a:r>
          </a:p>
          <a:p>
            <a:pPr marL="0" indent="0">
              <a:buNone/>
            </a:pPr>
            <a:endParaRPr lang="en-GB" dirty="0">
              <a:hlinkClick r:id="rId2"/>
            </a:endParaRPr>
          </a:p>
          <a:p>
            <a:pPr marL="0" indent="0">
              <a:buNone/>
            </a:pPr>
            <a:endParaRPr lang="en-GB" dirty="0" smtClean="0">
              <a:hlinkClick r:id="rId2"/>
            </a:endParaRPr>
          </a:p>
          <a:p>
            <a:pPr marL="0" indent="0">
              <a:buNone/>
            </a:pPr>
            <a:endParaRPr lang="en-GB" dirty="0">
              <a:hlinkClick r:id="rId2"/>
            </a:endParaRPr>
          </a:p>
          <a:p>
            <a:pPr marL="0" indent="0">
              <a:buNone/>
            </a:pPr>
            <a:endParaRPr lang="en-GB" dirty="0" smtClean="0">
              <a:hlinkClick r:id="rId2"/>
            </a:endParaRPr>
          </a:p>
          <a:p>
            <a:pPr marL="0" indent="0">
              <a:buNone/>
            </a:pPr>
            <a:endParaRPr lang="en-GB" dirty="0" smtClean="0"/>
          </a:p>
        </p:txBody>
      </p:sp>
    </p:spTree>
    <p:extLst>
      <p:ext uri="{BB962C8B-B14F-4D97-AF65-F5344CB8AC3E}">
        <p14:creationId xmlns:p14="http://schemas.microsoft.com/office/powerpoint/2010/main" val="1920454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u="sng" dirty="0" smtClean="0"/>
              <a:t>2 </a:t>
            </a:r>
            <a:r>
              <a:rPr lang="en-GB" b="1" u="sng" dirty="0"/>
              <a:t>Corinthians 12:10</a:t>
            </a:r>
          </a:p>
          <a:p>
            <a:pPr marL="0" indent="0">
              <a:buNone/>
            </a:pPr>
            <a:r>
              <a:rPr lang="en-GB" dirty="0"/>
              <a:t>That is why, for Christ’s sake, I delight in weaknesses, in insults, in hardships, in persecutions, in difficulties. For when I am weak, then I am strong</a:t>
            </a:r>
            <a:r>
              <a:rPr lang="en-GB" dirty="0" smtClean="0"/>
              <a:t>.</a:t>
            </a:r>
          </a:p>
          <a:p>
            <a:pPr marL="0" indent="0">
              <a:buNone/>
            </a:pPr>
            <a:endParaRPr lang="en-GB" dirty="0"/>
          </a:p>
          <a:p>
            <a:pPr marL="0" indent="0">
              <a:buNone/>
            </a:pPr>
            <a:r>
              <a:rPr lang="en-GB" b="1" u="sng" dirty="0"/>
              <a:t>2 Timothy </a:t>
            </a:r>
            <a:r>
              <a:rPr lang="en-GB" b="1" u="sng" dirty="0" smtClean="0"/>
              <a:t>3</a:t>
            </a:r>
            <a:endParaRPr lang="en-GB" b="1" u="sng" dirty="0"/>
          </a:p>
          <a:p>
            <a:pPr marL="0" indent="0">
              <a:buNone/>
            </a:pPr>
            <a:r>
              <a:rPr lang="en-GB" baseline="30000" dirty="0"/>
              <a:t>10 </a:t>
            </a:r>
            <a:r>
              <a:rPr lang="en-GB" dirty="0"/>
              <a:t>You, however, know all about my teaching, my way of life, my purpose, faith, patience, love, endurance, </a:t>
            </a:r>
            <a:r>
              <a:rPr lang="en-GB" baseline="30000" dirty="0"/>
              <a:t>11 </a:t>
            </a:r>
            <a:r>
              <a:rPr lang="en-GB" dirty="0"/>
              <a:t>persecutions, sufferings—what kinds of things happened to me in Antioch, </a:t>
            </a:r>
            <a:r>
              <a:rPr lang="en-GB" dirty="0" err="1"/>
              <a:t>Iconium</a:t>
            </a:r>
            <a:r>
              <a:rPr lang="en-GB" dirty="0"/>
              <a:t> and </a:t>
            </a:r>
            <a:r>
              <a:rPr lang="en-GB" dirty="0" err="1"/>
              <a:t>Lystra</a:t>
            </a:r>
            <a:r>
              <a:rPr lang="en-GB" dirty="0"/>
              <a:t>, the persecutions I endured. Yet the Lord rescued me from all of them. </a:t>
            </a:r>
            <a:r>
              <a:rPr lang="en-GB" baseline="30000" dirty="0"/>
              <a:t>12 </a:t>
            </a:r>
            <a:r>
              <a:rPr lang="en-GB" dirty="0"/>
              <a:t>In fact, everyone who wants to live a godly life in Christ Jesus will be persecuted,</a:t>
            </a:r>
          </a:p>
          <a:p>
            <a:pPr marL="0" indent="0">
              <a:buNone/>
            </a:pPr>
            <a:endParaRPr lang="en-GB" dirty="0" smtClean="0"/>
          </a:p>
          <a:p>
            <a:pPr marL="0" indent="0">
              <a:buNone/>
            </a:pPr>
            <a:endParaRPr lang="en-GB" dirty="0"/>
          </a:p>
          <a:p>
            <a:pPr marL="0" indent="0">
              <a:buNone/>
            </a:pPr>
            <a:endParaRPr lang="en-GB" dirty="0"/>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94831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marL="0" indent="0">
              <a:buNone/>
            </a:pPr>
            <a:r>
              <a:rPr lang="en-GB" b="1" u="sng" dirty="0"/>
              <a:t>John14</a:t>
            </a:r>
          </a:p>
          <a:p>
            <a:pPr marL="0" indent="0">
              <a:buNone/>
            </a:pPr>
            <a:r>
              <a:rPr lang="en-GB" b="1" baseline="30000" dirty="0" smtClean="0"/>
              <a:t>12</a:t>
            </a:r>
            <a:r>
              <a:rPr lang="en-GB" b="1" baseline="30000" dirty="0"/>
              <a:t> </a:t>
            </a:r>
            <a:r>
              <a:rPr lang="en-GB" dirty="0"/>
              <a:t>Very truly I tell you, whoever believes in me will do the works I have been doing, and they will do even greater things than these, because I am going to the Father. </a:t>
            </a:r>
            <a:r>
              <a:rPr lang="en-GB" b="1" baseline="30000" dirty="0"/>
              <a:t>13 </a:t>
            </a:r>
            <a:r>
              <a:rPr lang="en-GB" b="1" dirty="0"/>
              <a:t>And I will do whatever you ask in my name, so that the Father may be glorified in the Son. </a:t>
            </a:r>
            <a:r>
              <a:rPr lang="en-GB" b="1" baseline="30000" dirty="0"/>
              <a:t>14 </a:t>
            </a:r>
            <a:r>
              <a:rPr lang="en-GB" b="1" dirty="0"/>
              <a:t>You may ask me for anything in my name, and I will do it</a:t>
            </a:r>
            <a:r>
              <a:rPr lang="en-GB" b="1" dirty="0" smtClean="0"/>
              <a:t>.</a:t>
            </a:r>
          </a:p>
          <a:p>
            <a:pPr marL="0" indent="0">
              <a:buNone/>
            </a:pPr>
            <a:endParaRPr lang="en-GB" b="1" dirty="0"/>
          </a:p>
          <a:p>
            <a:pPr marL="0" indent="0">
              <a:buNone/>
            </a:pPr>
            <a:r>
              <a:rPr lang="en-GB" b="1" u="sng" dirty="0"/>
              <a:t>Philippians 4:19</a:t>
            </a:r>
          </a:p>
          <a:p>
            <a:pPr marL="0" indent="0">
              <a:buNone/>
            </a:pPr>
            <a:r>
              <a:rPr lang="en-GB" dirty="0"/>
              <a:t>And my God will meet all your needs according to the riches of his glory </a:t>
            </a:r>
            <a:r>
              <a:rPr lang="en-GB" b="1" dirty="0"/>
              <a:t>in</a:t>
            </a:r>
            <a:r>
              <a:rPr lang="en-GB" dirty="0"/>
              <a:t> </a:t>
            </a:r>
            <a:r>
              <a:rPr lang="en-GB" b="1" dirty="0"/>
              <a:t>Christ</a:t>
            </a:r>
            <a:r>
              <a:rPr lang="en-GB" dirty="0"/>
              <a:t> Jesus.</a:t>
            </a:r>
          </a:p>
          <a:p>
            <a:pPr marL="0" indent="0">
              <a:buNone/>
            </a:pPr>
            <a:endParaRPr lang="en-GB" b="1" dirty="0"/>
          </a:p>
          <a:p>
            <a:pPr marL="0" indent="0">
              <a:buNone/>
            </a:pPr>
            <a:endParaRPr lang="en-GB" b="1" dirty="0" smtClean="0"/>
          </a:p>
        </p:txBody>
      </p:sp>
    </p:spTree>
    <p:extLst>
      <p:ext uri="{BB962C8B-B14F-4D97-AF65-F5344CB8AC3E}">
        <p14:creationId xmlns:p14="http://schemas.microsoft.com/office/powerpoint/2010/main" val="3720844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1262</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Colossians 1</vt:lpstr>
      <vt:lpstr>Ephesians 2</vt:lpstr>
      <vt:lpstr>Ephesians 2 cont.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dc:creator>
  <cp:lastModifiedBy>Windows User</cp:lastModifiedBy>
  <cp:revision>11</cp:revision>
  <cp:lastPrinted>2022-01-30T08:49:15Z</cp:lastPrinted>
  <dcterms:created xsi:type="dcterms:W3CDTF">2022-01-29T23:43:58Z</dcterms:created>
  <dcterms:modified xsi:type="dcterms:W3CDTF">2022-01-30T10:20:44Z</dcterms:modified>
</cp:coreProperties>
</file>